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4" autoAdjust="0"/>
    <p:restoredTop sz="94660"/>
  </p:normalViewPr>
  <p:slideViewPr>
    <p:cSldViewPr>
      <p:cViewPr varScale="1">
        <p:scale>
          <a:sx n="117" d="100"/>
          <a:sy n="117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2B4240-B617-4BC5-AF72-5C9146BC3FA1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EF153A8-8F26-449C-842F-10B2C8C930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Toulmin Model of Argument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5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p Arrow 6"/>
          <p:cNvSpPr/>
          <p:nvPr/>
        </p:nvSpPr>
        <p:spPr>
          <a:xfrm>
            <a:off x="4114800" y="3048000"/>
            <a:ext cx="762000" cy="1600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Toulmin Model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2743200" y="4267200"/>
            <a:ext cx="3505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5200" y="2514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WARRANT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41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CLAIM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4419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DATA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(Grounds)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</TotalTime>
  <Words>15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Consolas</vt:lpstr>
      <vt:lpstr>Corbel</vt:lpstr>
      <vt:lpstr>Wingdings</vt:lpstr>
      <vt:lpstr>Wingdings 2</vt:lpstr>
      <vt:lpstr>Wingdings 3</vt:lpstr>
      <vt:lpstr>Metro</vt:lpstr>
      <vt:lpstr>Toulmin Model of Argument</vt:lpstr>
      <vt:lpstr>Toulmin Model</vt:lpstr>
    </vt:vector>
  </TitlesOfParts>
  <Company>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Toulmin Model of Argument</dc:title>
  <dc:creator>STAFF</dc:creator>
  <cp:lastModifiedBy>James Thompson</cp:lastModifiedBy>
  <cp:revision>4</cp:revision>
  <dcterms:created xsi:type="dcterms:W3CDTF">2011-09-14T16:07:40Z</dcterms:created>
  <dcterms:modified xsi:type="dcterms:W3CDTF">2015-09-17T14:15:37Z</dcterms:modified>
</cp:coreProperties>
</file>