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A7F7-1967-4234-B46B-2060B61458AD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2CB012-316E-4358-B85D-B4A4A6F373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A7F7-1967-4234-B46B-2060B61458AD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B012-316E-4358-B85D-B4A4A6F37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A7F7-1967-4234-B46B-2060B61458AD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B012-316E-4358-B85D-B4A4A6F37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A7F7-1967-4234-B46B-2060B61458AD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B012-316E-4358-B85D-B4A4A6F37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A7F7-1967-4234-B46B-2060B61458AD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B012-316E-4358-B85D-B4A4A6F37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A7F7-1967-4234-B46B-2060B61458AD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B012-316E-4358-B85D-B4A4A6F373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A7F7-1967-4234-B46B-2060B61458AD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B012-316E-4358-B85D-B4A4A6F373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A7F7-1967-4234-B46B-2060B61458AD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B012-316E-4358-B85D-B4A4A6F37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A7F7-1967-4234-B46B-2060B61458AD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B012-316E-4358-B85D-B4A4A6F37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A7F7-1967-4234-B46B-2060B61458AD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B012-316E-4358-B85D-B4A4A6F37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A7F7-1967-4234-B46B-2060B61458AD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B012-316E-4358-B85D-B4A4A6F373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AAD4A7F7-1967-4234-B46B-2060B61458AD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92CB012-316E-4358-B85D-B4A4A6F3739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276600"/>
            <a:ext cx="7315200" cy="2209800"/>
          </a:xfrm>
        </p:spPr>
        <p:txBody>
          <a:bodyPr/>
          <a:lstStyle/>
          <a:p>
            <a:pPr algn="ctr"/>
            <a:r>
              <a:rPr lang="en-US" b="1" dirty="0" smtClean="0"/>
              <a:t>Outline </a:t>
            </a:r>
            <a:r>
              <a:rPr lang="en-US" b="1" dirty="0" err="1" smtClean="0"/>
              <a:t>Bootcamp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066800"/>
            <a:ext cx="2514600" cy="26654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5660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7848600" cy="1154097"/>
          </a:xfrm>
        </p:spPr>
        <p:txBody>
          <a:bodyPr/>
          <a:lstStyle/>
          <a:p>
            <a:r>
              <a:rPr lang="en-US" b="1" dirty="0" smtClean="0"/>
              <a:t>Why 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7620000" cy="4556760"/>
          </a:xfrm>
        </p:spPr>
        <p:txBody>
          <a:bodyPr/>
          <a:lstStyle/>
          <a:p>
            <a:r>
              <a:rPr lang="en-US" b="1" dirty="0" smtClean="0"/>
              <a:t>Reduces Nervousness</a:t>
            </a:r>
          </a:p>
          <a:p>
            <a:endParaRPr lang="en-US" b="1" dirty="0" smtClean="0"/>
          </a:p>
          <a:p>
            <a:r>
              <a:rPr lang="en-US" b="1" dirty="0" smtClean="0"/>
              <a:t>Keeps You on Track</a:t>
            </a:r>
          </a:p>
          <a:p>
            <a:endParaRPr lang="en-US" b="1" dirty="0" smtClean="0"/>
          </a:p>
          <a:p>
            <a:r>
              <a:rPr lang="en-US" b="1" dirty="0" smtClean="0"/>
              <a:t>Easier for Audiences to Follow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0950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772400" cy="1154097"/>
          </a:xfrm>
        </p:spPr>
        <p:txBody>
          <a:bodyPr/>
          <a:lstStyle/>
          <a:p>
            <a:r>
              <a:rPr lang="en-US" b="1" dirty="0" smtClean="0"/>
              <a:t>Principles of Outlining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7620000" cy="4556760"/>
          </a:xfrm>
        </p:spPr>
        <p:txBody>
          <a:bodyPr/>
          <a:lstStyle/>
          <a:p>
            <a:r>
              <a:rPr lang="en-US" b="1" dirty="0" smtClean="0"/>
              <a:t>Keep it Concise</a:t>
            </a:r>
          </a:p>
          <a:p>
            <a:endParaRPr lang="en-US" b="1" dirty="0" smtClean="0"/>
          </a:p>
          <a:p>
            <a:r>
              <a:rPr lang="en-US" b="1" dirty="0" smtClean="0"/>
              <a:t>Use Subordination</a:t>
            </a:r>
          </a:p>
          <a:p>
            <a:endParaRPr lang="en-US" b="1" dirty="0" smtClean="0"/>
          </a:p>
          <a:p>
            <a:r>
              <a:rPr lang="en-US" b="1" dirty="0" smtClean="0"/>
              <a:t>Use Clear Fonts</a:t>
            </a:r>
          </a:p>
          <a:p>
            <a:endParaRPr lang="en-US" b="1" dirty="0" smtClean="0"/>
          </a:p>
          <a:p>
            <a:r>
              <a:rPr lang="en-US" b="1" dirty="0" smtClean="0"/>
              <a:t>Use Indenting, Boldface, Color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057400"/>
            <a:ext cx="4154400" cy="4648200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31259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772400" cy="1154097"/>
          </a:xfrm>
        </p:spPr>
        <p:txBody>
          <a:bodyPr/>
          <a:lstStyle/>
          <a:p>
            <a:r>
              <a:rPr lang="en-US" b="1" dirty="0" smtClean="0"/>
              <a:t>Parts of the 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620000" cy="4952999"/>
          </a:xfrm>
        </p:spPr>
        <p:txBody>
          <a:bodyPr>
            <a:normAutofit/>
          </a:bodyPr>
          <a:lstStyle/>
          <a:p>
            <a:r>
              <a:rPr lang="en-US" b="1" dirty="0" smtClean="0"/>
              <a:t>Intro</a:t>
            </a:r>
          </a:p>
          <a:p>
            <a:pPr marL="662940" lvl="1" indent="-342900">
              <a:buFont typeface="+mj-lt"/>
              <a:buAutoNum type="arabicPeriod"/>
            </a:pPr>
            <a:r>
              <a:rPr lang="en-US" b="1" dirty="0" smtClean="0"/>
              <a:t>Attention Getter</a:t>
            </a:r>
          </a:p>
          <a:p>
            <a:pPr marL="662940" lvl="1" indent="-342900">
              <a:buFont typeface="+mj-lt"/>
              <a:buAutoNum type="arabicPeriod"/>
            </a:pPr>
            <a:r>
              <a:rPr lang="en-US" b="1" dirty="0" smtClean="0"/>
              <a:t>Thesis</a:t>
            </a:r>
          </a:p>
          <a:p>
            <a:pPr marL="662940" lvl="1" indent="-342900">
              <a:buFont typeface="+mj-lt"/>
              <a:buAutoNum type="arabicPeriod"/>
            </a:pPr>
            <a:r>
              <a:rPr lang="en-US" b="1" dirty="0" smtClean="0"/>
              <a:t>Preview of Main Points</a:t>
            </a:r>
          </a:p>
          <a:p>
            <a:endParaRPr lang="en-US" b="1" dirty="0" smtClean="0"/>
          </a:p>
          <a:p>
            <a:r>
              <a:rPr lang="en-US" b="1" dirty="0" smtClean="0"/>
              <a:t>Body</a:t>
            </a:r>
          </a:p>
          <a:p>
            <a:pPr lvl="1"/>
            <a:r>
              <a:rPr lang="en-US" b="1" dirty="0" smtClean="0"/>
              <a:t>Main Points</a:t>
            </a:r>
          </a:p>
          <a:p>
            <a:pPr lvl="2"/>
            <a:r>
              <a:rPr lang="en-US" b="1" dirty="0" smtClean="0"/>
              <a:t>2 </a:t>
            </a:r>
            <a:r>
              <a:rPr lang="en-US" b="1" dirty="0" err="1" smtClean="0"/>
              <a:t>Subpoints</a:t>
            </a:r>
            <a:r>
              <a:rPr lang="en-US" b="1" dirty="0" smtClean="0"/>
              <a:t> (or more)</a:t>
            </a:r>
          </a:p>
          <a:p>
            <a:pPr lvl="1"/>
            <a:r>
              <a:rPr lang="en-US" b="1" dirty="0" smtClean="0"/>
              <a:t>Transitions</a:t>
            </a:r>
          </a:p>
          <a:p>
            <a:endParaRPr lang="en-US" b="1" dirty="0" smtClean="0"/>
          </a:p>
          <a:p>
            <a:r>
              <a:rPr lang="en-US" b="1" dirty="0" smtClean="0"/>
              <a:t>Conclusion</a:t>
            </a:r>
          </a:p>
          <a:p>
            <a:pPr marL="662940" lvl="1" indent="-342900">
              <a:buFont typeface="+mj-lt"/>
              <a:buAutoNum type="arabicPeriod"/>
            </a:pPr>
            <a:r>
              <a:rPr lang="en-US" b="1" dirty="0" smtClean="0"/>
              <a:t>Restate Thesis</a:t>
            </a:r>
          </a:p>
          <a:p>
            <a:pPr marL="662940" lvl="1" indent="-342900">
              <a:buFont typeface="+mj-lt"/>
              <a:buAutoNum type="arabicPeriod"/>
            </a:pPr>
            <a:r>
              <a:rPr lang="en-US" b="1" dirty="0" smtClean="0"/>
              <a:t>Review of Main Points</a:t>
            </a:r>
          </a:p>
          <a:p>
            <a:pPr marL="662940" lvl="1" indent="-342900">
              <a:buFont typeface="+mj-lt"/>
              <a:buAutoNum type="arabicPeriod"/>
            </a:pPr>
            <a:r>
              <a:rPr lang="en-US" b="1" dirty="0" smtClean="0"/>
              <a:t>Vivid Ending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905000"/>
            <a:ext cx="4057460" cy="4495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99308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22</TotalTime>
  <Words>63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Perspective</vt:lpstr>
      <vt:lpstr>Outline Bootcamp</vt:lpstr>
      <vt:lpstr>Why Outline</vt:lpstr>
      <vt:lpstr>Principles of Outlining</vt:lpstr>
      <vt:lpstr>Parts of the Outline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 Bootcamp</dc:title>
  <dc:creator>user</dc:creator>
  <cp:lastModifiedBy>user</cp:lastModifiedBy>
  <cp:revision>4</cp:revision>
  <dcterms:created xsi:type="dcterms:W3CDTF">2012-09-27T14:29:50Z</dcterms:created>
  <dcterms:modified xsi:type="dcterms:W3CDTF">2012-09-27T14:52:17Z</dcterms:modified>
</cp:coreProperties>
</file>