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143DAF-EA83-4EA2-B677-385AB197C962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C71712-2C56-428D-854C-F37BD3A830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3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5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5 – Worldview (&amp; Religion)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Worldview def.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Religious Similarities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6 Religions Covered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Why Chosen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What is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0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 – Language &amp;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766560" cy="36038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Language is Symbolic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“Rules” for Understanding &amp; Misunderstanding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Skill: </a:t>
            </a:r>
            <a:r>
              <a:rPr lang="en-US" dirty="0"/>
              <a:t>How to Use what you learned</a:t>
            </a:r>
          </a:p>
        </p:txBody>
      </p:sp>
    </p:spTree>
    <p:extLst>
      <p:ext uri="{BB962C8B-B14F-4D97-AF65-F5344CB8AC3E}">
        <p14:creationId xmlns:p14="http://schemas.microsoft.com/office/powerpoint/2010/main" val="29296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7582"/>
            <a:ext cx="7467600" cy="12024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9</a:t>
            </a:r>
            <a:br>
              <a:rPr lang="en-US" dirty="0" smtClean="0"/>
            </a:br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Influences its Meaning</a:t>
            </a:r>
          </a:p>
          <a:p>
            <a:r>
              <a:rPr lang="en-US" dirty="0" smtClean="0"/>
              <a:t>Types/Forms of</a:t>
            </a:r>
          </a:p>
          <a:p>
            <a:r>
              <a:rPr lang="en-US" dirty="0" smtClean="0"/>
              <a:t>Skill: How to Use what you </a:t>
            </a:r>
            <a:r>
              <a:rPr lang="en-US" dirty="0" smtClean="0"/>
              <a:t>learned </a:t>
            </a:r>
          </a:p>
          <a:p>
            <a:pPr lvl="1"/>
            <a:r>
              <a:rPr lang="en-US" dirty="0" smtClean="0"/>
              <a:t>(“How to Improve Nonverbal Communication Skills”)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72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Medium</vt:lpstr>
      <vt:lpstr>Georgia</vt:lpstr>
      <vt:lpstr>Wingdings 2</vt:lpstr>
      <vt:lpstr>Urban</vt:lpstr>
      <vt:lpstr>Test 3 Study Guide</vt:lpstr>
      <vt:lpstr>C 5 – Worldview (&amp; Religion)</vt:lpstr>
      <vt:lpstr>Ch 8 – Language &amp; Culture</vt:lpstr>
      <vt:lpstr>Ch 9 Nonverbal Communication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3 Study Guide</dc:title>
  <dc:creator>user</dc:creator>
  <cp:lastModifiedBy>James Thompson</cp:lastModifiedBy>
  <cp:revision>3</cp:revision>
  <dcterms:created xsi:type="dcterms:W3CDTF">2014-05-08T14:24:27Z</dcterms:created>
  <dcterms:modified xsi:type="dcterms:W3CDTF">2016-05-05T14:31:05Z</dcterms:modified>
</cp:coreProperties>
</file>